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8"/>
  </p:notesMasterIdLst>
  <p:sldIdLst>
    <p:sldId id="321" r:id="rId2"/>
    <p:sldId id="335" r:id="rId3"/>
    <p:sldId id="352" r:id="rId4"/>
    <p:sldId id="353" r:id="rId5"/>
    <p:sldId id="354" r:id="rId6"/>
    <p:sldId id="33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7D4B1-8B03-4C8F-92A0-1AC0E334D690}" type="datetimeFigureOut">
              <a:rPr lang="en-SG" smtClean="0"/>
              <a:pPr/>
              <a:t>3/4/2022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46E9B-0746-495E-9455-02CEAFD18DE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746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F20F23-6647-4A1F-A4B4-71E6289EB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4BED64-E9B7-4D3E-9034-4684B9E7B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4BAEA1-7929-4CAD-9667-976E2C68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3F8288-ED36-4288-8823-5C19C29C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9EE32-B69C-46FA-8CB8-8E7BAA16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D579A-7C02-4200-811F-7D939697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AF47C9-6BCB-455E-9353-74F85AEDB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F6D2E0-9F84-4212-A588-9F94F6EE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E2682D-25F6-41C3-A91A-E21A80B7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CC0F0F-2970-4941-940E-A0F7F0C4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70E53F-B38E-455E-A3CB-82323FAFD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22730A-3945-4146-B75C-A64C5E242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BDC49-082B-4B78-9F91-F4092898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9A16B6-43ED-4925-B37A-1E81B003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7D01D-7251-4043-8B5B-C2BA1C43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6B6A9-37E6-4C96-87E2-A6A24F16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FD986-C095-4EE9-8C1A-961424F5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ED8094-F62A-4D44-B736-34DA1CAE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586C7-A796-4070-95E4-5EED7B0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13FFBC-CADF-46B4-8B59-C14D6A4E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90992-F502-4CC8-828C-83190A0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790B5D-FBC0-4CF7-AD84-CDA7F60F6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875351-9F07-47CE-947E-255C2A09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CB7D0-1BD7-4EE7-A932-2AAF6474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611AC9-1E23-475C-8089-4EDC70DD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70FEC-DAC7-434B-AF3E-8D3293BB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D4632-E2B7-4458-80FA-86A4F55E5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85F87C-6F11-425B-AB84-77057698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150721-5AB0-4889-9F5B-3178D798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D2561C-C85B-452C-99ED-427DFD65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53CDC-AE44-4988-9795-E597E23C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1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305385-6197-44EB-9D27-4D1E6A11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D065FD-75B2-4A8A-8B08-61FB999FA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7A2259-4FDF-47F9-92E8-89237E876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2627AA-B799-4176-B8C8-20EC090E1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C6DD73-1930-43F5-A867-028A3FE85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165755-90B0-4611-B34C-419E2255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3E37EF-D2A8-4B1F-A823-4D7240D7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5AFD08-2B15-499D-B861-7F991048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5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96AB0-98FE-4AB4-AB9E-9F1C0A76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6C2CFB-3988-46A1-A019-BCA9DD6A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2799BE-0597-438E-BB51-E4BD2B3B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6116A7-7037-44EC-B48D-2E12250D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8EE835-5844-4F5B-AA12-513D9952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C4DF70-7F72-4EF6-92AE-608AB722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C7CBDF-C094-40FA-9818-3B21728F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E5D75-023E-434B-BE2D-5DBD734B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84A8CD-807C-4E24-BD1A-F43A8271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9BCEB3-2313-45C5-AEED-1A6324A5B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B0097C-A479-4F66-AF40-05EBFCE5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4FD27C-C12A-4FB2-AB25-A055766A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935D29-8A51-4557-A406-7EEFBEB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BF3B5-7EF7-450A-8A76-AA8DC03C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B5009D-B1F5-4ED1-B4C4-9B5F5C91D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A79099-C66E-43A1-BC24-8E49DBAF3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542ACB-D9B5-4CBB-95A1-FC3B6FBA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B7D-BC5B-4C5B-8797-60272818506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20D5AF-3FB9-4CB2-A330-161F12CA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6D64E0-FF79-478E-B730-F0ECB090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6668-57A0-4F60-A65A-C210AA660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3C9976-6472-46D2-B41A-BEC82D3D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293882-6492-4B7F-ABA9-080AF1C27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8BA113-26DB-454C-B208-716E2FD6B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671C-B592-44D1-A854-AC1881A4A2F2}" type="datetimeFigureOut">
              <a:rPr lang="en-SG" smtClean="0"/>
              <a:pPr/>
              <a:t>3/4/2022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5BB34-57A1-400C-8C30-F87CE9E52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DFD5D-4FD5-47D0-8D60-308C0E550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5824-BCF5-474C-AAD6-CEC1001D1ED1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Picture 6" descr="Presentation Template 2.jpg">
            <a:extLst>
              <a:ext uri="{FF2B5EF4-FFF2-40B4-BE49-F238E27FC236}">
                <a16:creationId xmlns:a16="http://schemas.microsoft.com/office/drawing/2014/main" xmlns="" id="{5C6F98AF-E96C-4378-B70A-8E11EA3B94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>
          <a:xfrm>
            <a:off x="0" y="0"/>
            <a:ext cx="1727200" cy="762000"/>
          </a:xfrm>
          <a:prstGeom prst="rect">
            <a:avLst/>
          </a:prstGeom>
        </p:spPr>
      </p:pic>
      <p:pic>
        <p:nvPicPr>
          <p:cNvPr id="8" name="Picture 7" descr="UCEP tagline.jpg">
            <a:extLst>
              <a:ext uri="{FF2B5EF4-FFF2-40B4-BE49-F238E27FC236}">
                <a16:creationId xmlns:a16="http://schemas.microsoft.com/office/drawing/2014/main" xmlns="" id="{672C8E7B-897F-4710-BE2F-3B86974297E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9265920" y="6309360"/>
            <a:ext cx="2926080" cy="548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FEA53D-A94D-41DF-9FDC-8DE48D1268CA}"/>
              </a:ext>
            </a:extLst>
          </p:cNvPr>
          <p:cNvSpPr/>
          <p:nvPr userDrawn="1"/>
        </p:nvSpPr>
        <p:spPr>
          <a:xfrm>
            <a:off x="0" y="5486400"/>
            <a:ext cx="304800" cy="1371600"/>
          </a:xfrm>
          <a:prstGeom prst="rect">
            <a:avLst/>
          </a:prstGeom>
          <a:solidFill>
            <a:srgbClr val="C0A06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01.jpg">
            <a:extLst>
              <a:ext uri="{FF2B5EF4-FFF2-40B4-BE49-F238E27FC236}">
                <a16:creationId xmlns:a16="http://schemas.microsoft.com/office/drawing/2014/main" xmlns="" id="{29D76B95-C5F0-4BC1-B3F3-F4B4FD384E4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rcRect l="29400" t="23333" r="29399" b="24444"/>
          <a:stretch>
            <a:fillRect/>
          </a:stretch>
        </p:blipFill>
        <p:spPr>
          <a:xfrm>
            <a:off x="11195888" y="0"/>
            <a:ext cx="99611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65026" y="829994"/>
            <a:ext cx="8727141" cy="11216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To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UCEP Institute of Science &amp; Technology(UIST)</a:t>
            </a:r>
          </a:p>
        </p:txBody>
      </p:sp>
      <p:pic>
        <p:nvPicPr>
          <p:cNvPr id="12289" name="Picture 1" descr="C:\Users\ACS\Download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2333" y="0"/>
            <a:ext cx="2507273" cy="81592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6" y="1965698"/>
            <a:ext cx="8727141" cy="40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38484" y="196396"/>
            <a:ext cx="7451678" cy="801625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w`Kwb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kbv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60678"/>
              </p:ext>
            </p:extLst>
          </p:nvPr>
        </p:nvGraphicFramePr>
        <p:xfrm>
          <a:off x="354841" y="1255596"/>
          <a:ext cx="11600598" cy="5021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5656"/>
                <a:gridCol w="5424942"/>
              </a:tblGrid>
              <a:tr h="60951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Arin ANSI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087288">
                <a:tc>
                  <a:txBody>
                    <a:bodyPr/>
                    <a:lstStyle/>
                    <a:p>
                      <a:pPr marL="457200" indent="-4572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wkdU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Abyhvqx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K¬vk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iæwUb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Abymib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K‡i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mwgóv‡i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16 (†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lvj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)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mßvn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K¬vk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Ki‡Z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evwaZ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vwKe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GB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324654">
                <a:tc>
                  <a:txBody>
                    <a:bodyPr/>
                    <a:lstStyle/>
                    <a:p>
                      <a:pPr marL="457200" lvl="0" indent="-4572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cÖwZôvb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KZ…©K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wba©vwiZ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BDwbdg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©,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AvBwWKvW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cwiavbc~e©K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cÖwZôvb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cÖv</a:t>
                      </a:r>
                      <a:r>
                        <a:rPr lang="en-US" sz="280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΅‡b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Dcw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¯’Z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n‡Z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evwaZ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vwKe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</a:p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we:`ª: †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g‡q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‡`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Pzj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Aek¨B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evav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vK‡Z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n‡e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Ges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Q‡j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‡`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Pzj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QvU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ivL‡Z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n‡e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GB" sz="2800" b="0" i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8" name="Picture 7" descr="C:\Users\mahmuda.begum\Desktop\8a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77" y="1798578"/>
            <a:ext cx="1733266" cy="1804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mahmuda.begum\Desktop\1pm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01" y="1962518"/>
            <a:ext cx="1645742" cy="160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mahmuda.begum\Desktop\WhatsApp Image 2022-03-29 at 11.06.1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38" y="4181690"/>
            <a:ext cx="1314450" cy="204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mahmuda.begum\Desktop\thumbnail_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05" y="4174342"/>
            <a:ext cx="1510896" cy="205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C:\Users\mahmuda.begum\Desktop\Screenshot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01" y="4330338"/>
            <a:ext cx="2043430" cy="12451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175322" y="5575471"/>
            <a:ext cx="1183621" cy="482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RyZv</a:t>
            </a:r>
            <a:r>
              <a:rPr lang="en-US" b="1" i="1" dirty="0"/>
              <a:t> </a:t>
            </a:r>
            <a:endParaRPr lang="bn-BD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795272" y="3609657"/>
            <a:ext cx="1879288" cy="48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†W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wkdU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endParaRPr lang="bn-BD" dirty="0" smtClean="0">
              <a:latin typeface="SutonnyMJ" pitchFamily="2" charset="0"/>
              <a:cs typeface="Shonar Bangl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95864" y="3561335"/>
            <a:ext cx="1879288" cy="48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gwb©s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wkdU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endParaRPr lang="bn-BD" dirty="0" smtClean="0">
              <a:latin typeface="SutonnyMJ" pitchFamily="2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0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14786"/>
              </p:ext>
            </p:extLst>
          </p:nvPr>
        </p:nvGraphicFramePr>
        <p:xfrm>
          <a:off x="354841" y="1255596"/>
          <a:ext cx="11600598" cy="5021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5656"/>
                <a:gridCol w="5424942"/>
              </a:tblGrid>
              <a:tr h="60951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ArhialkhanMJ" pitchFamily="2" charset="0"/>
                        <a:cs typeface="Arhialkhan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087288">
                <a:tc>
                  <a:txBody>
                    <a:bodyPr/>
                    <a:lstStyle/>
                    <a:p>
                      <a:pPr marL="457200" indent="-4572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cÖwZôv‡bi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‡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h‡Kvb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‡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bvwUk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m¤ú‡K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AeMZ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vKvi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¨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cÖwZw`b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cÖwZôv‡bi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dmeyK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Ges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bvwUk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‡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evW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Abymi‡b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evwaZ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vwKe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GB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324654">
                <a:tc>
                  <a:txBody>
                    <a:bodyPr/>
                    <a:lstStyle/>
                    <a:p>
                      <a:pPr marL="457200" lvl="0" indent="-4572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wWcvU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©‡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g›U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MvBW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wUPvi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mv‡_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Aek¨B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my-m¤ú©K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eRvq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ivLe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wWcvU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g›U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Ges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cÖvwZôvwbK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mKj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wel‡q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AeMZ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vKe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GB" sz="2800" b="0" i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69943" y="5515695"/>
            <a:ext cx="990600" cy="482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wiqvR</a:t>
            </a:r>
            <a:r>
              <a:rPr lang="en-US" sz="2400" b="1" dirty="0"/>
              <a:t> </a:t>
            </a:r>
            <a:endParaRPr lang="bn-BD" sz="2400" dirty="0" smtClean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6" name="Picture 15" descr="C:\Users\mahmuda.begum\Desktop\Screenshot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57" y="2429301"/>
            <a:ext cx="5357082" cy="152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mahmuda.begum\Desktop\Screenshot_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42" y="4293892"/>
            <a:ext cx="99060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mahmuda.begum\Desktop\Screenshot_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03" y="4312942"/>
            <a:ext cx="10287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mahmuda.begum\Desktop\Screenshot_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53" y="4286241"/>
            <a:ext cx="108585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mahmuda.begum\Desktop\Screenshot_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333" y="4312942"/>
            <a:ext cx="981075" cy="9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8021122" y="5542142"/>
            <a:ext cx="990600" cy="482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dv‡Zgv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endParaRPr lang="bn-BD" dirty="0" smtClean="0">
              <a:latin typeface="SutonnyMJ" pitchFamily="2" charset="0"/>
              <a:cs typeface="Shonar Bangla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172302" y="5540143"/>
            <a:ext cx="1539385" cy="482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SutonnyMJ" pitchFamily="2" charset="0"/>
                <a:cs typeface="SutonnyMJ" pitchFamily="2" charset="0"/>
              </a:rPr>
              <a:t>bvRgyj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nvmvb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endParaRPr lang="bn-BD" dirty="0" smtClean="0">
              <a:latin typeface="SutonnyMJ" pitchFamily="2" charset="0"/>
              <a:cs typeface="Shonar Bangla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838263" y="5542142"/>
            <a:ext cx="990600" cy="48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gvngy`v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endParaRPr lang="bn-BD" sz="2400" dirty="0" smtClean="0">
              <a:latin typeface="SutonnyMJ" pitchFamily="2" charset="0"/>
              <a:cs typeface="Shonar Bangla" pitchFamily="34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2538484" y="196396"/>
            <a:ext cx="7451678" cy="801625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w`Kwb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kbv</a:t>
            </a:r>
            <a:endParaRPr lang="en-GB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 descr="C:\Users\mahmuda.begum\Desktop\Screenshot_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57" y="1869743"/>
            <a:ext cx="5230506" cy="559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72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9906"/>
              </p:ext>
            </p:extLst>
          </p:nvPr>
        </p:nvGraphicFramePr>
        <p:xfrm>
          <a:off x="354841" y="1255596"/>
          <a:ext cx="11600598" cy="5021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5656"/>
                <a:gridCol w="5424942"/>
              </a:tblGrid>
              <a:tr h="60951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ArhialkhanMJ" pitchFamily="2" charset="0"/>
                        <a:cs typeface="Arhialkhan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087288">
                <a:tc>
                  <a:txBody>
                    <a:bodyPr/>
                    <a:lstStyle/>
                    <a:p>
                      <a:pPr marL="457200" lvl="0" indent="-457200">
                        <a:buFont typeface="Wingdings" panose="05000000000000000000" pitchFamily="2" charset="2"/>
                        <a:buChar char="v"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cÖwZôv‡bi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mKj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wmwbq‡ii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m¤§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Ges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Rywbqi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‡`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†¯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œnkxj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AvPiY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cÖ`k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©‡b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evwaZ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vwKe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Aek¨B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kvfbxq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AvPiY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evÂbxq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324654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g‡q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wkÿv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_©x‡`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kvfbxq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AvPi‡Y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evwaZ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vwKe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 Ab¨_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vq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cÖwZôvb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K…Z©K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fwZ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evwZ‡ji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g‡Zv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wm×všÍ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‡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g‡b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GB" sz="2800" kern="1200" dirty="0" smtClean="0">
                        <a:solidFill>
                          <a:schemeClr val="dk1"/>
                        </a:solidFill>
                        <a:effectLst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marL="0" lvl="0" indent="0" algn="just">
                        <a:buFont typeface="+mj-lt"/>
                        <a:buNone/>
                      </a:pPr>
                      <a:endParaRPr lang="en-GB" sz="2800" b="0" i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4" name="Horizontal Scroll 23"/>
          <p:cNvSpPr/>
          <p:nvPr/>
        </p:nvSpPr>
        <p:spPr>
          <a:xfrm>
            <a:off x="2538484" y="196396"/>
            <a:ext cx="7451678" cy="801625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w`Kwb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kbv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 descr="C:\Users\mahmuda.begum\Desktop\Screenshot_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73" y="1914651"/>
            <a:ext cx="5292222" cy="196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mahmuda.begum\Desktop\Screenshot_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73" y="4032700"/>
            <a:ext cx="5292222" cy="213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96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73457"/>
              </p:ext>
            </p:extLst>
          </p:nvPr>
        </p:nvGraphicFramePr>
        <p:xfrm>
          <a:off x="354841" y="1255596"/>
          <a:ext cx="11600598" cy="5021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5656"/>
                <a:gridCol w="5424942"/>
              </a:tblGrid>
              <a:tr h="60951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ArhialkhanMJ" pitchFamily="2" charset="0"/>
                        <a:cs typeface="Arhialkhan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411942">
                <a:tc>
                  <a:txBody>
                    <a:bodyPr/>
                    <a:lstStyle/>
                    <a:p>
                      <a:pPr marL="457200" lvl="0" indent="-457200">
                        <a:buFont typeface="Wingdings" panose="05000000000000000000" pitchFamily="2" charset="2"/>
                        <a:buChar char="v"/>
                      </a:pP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v"/>
                      </a:pP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v"/>
                      </a:pP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v"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cÖwZôv‡bi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m¤ú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`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wb‡Ri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m¤ú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`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myZivs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webó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nIqv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weiZ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_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vwKe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4" name="Horizontal Scroll 23"/>
          <p:cNvSpPr/>
          <p:nvPr/>
        </p:nvSpPr>
        <p:spPr>
          <a:xfrm>
            <a:off x="2538484" y="196396"/>
            <a:ext cx="7451678" cy="801625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w`Kwb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kbv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C:\Users\mahmuda.begum\Desktop\downl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72" y="1977230"/>
            <a:ext cx="2575163" cy="2158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6691348" y="1988477"/>
            <a:ext cx="2500757" cy="214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58639" y="2009929"/>
            <a:ext cx="2580895" cy="2125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:\Users\mahmuda.begum\Downloads\WhatsApp Image 2022-03-29 at 15.14.3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59" y="1969628"/>
            <a:ext cx="2425802" cy="213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mahmuda.begum\Downloads\WhatsApp Image 2022-03-29 at 15.37.4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71" y="4159054"/>
            <a:ext cx="2575163" cy="1969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/>
        </p:nvCxnSpPr>
        <p:spPr>
          <a:xfrm>
            <a:off x="6691348" y="4225448"/>
            <a:ext cx="2548186" cy="1903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74544" y="2001990"/>
            <a:ext cx="2444417" cy="2103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393159" y="1963813"/>
            <a:ext cx="2425803" cy="21412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691349" y="4225448"/>
            <a:ext cx="2546718" cy="1903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44" y="4166288"/>
            <a:ext cx="2444417" cy="19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6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372028-0E54-43E8-9706-F721D42CBAA6}"/>
              </a:ext>
            </a:extLst>
          </p:cNvPr>
          <p:cNvSpPr/>
          <p:nvPr/>
        </p:nvSpPr>
        <p:spPr>
          <a:xfrm>
            <a:off x="4553803" y="5609230"/>
            <a:ext cx="3852041" cy="917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9476096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75000"/>
          </a:schemeClr>
        </a:solidFill>
      </a:spPr>
      <a:bodyPr rtlCol="0" anchor="ctr"/>
      <a:lstStyle>
        <a:defPPr algn="ctr">
          <a:defRPr sz="4000" dirty="0" smtClean="0">
            <a:latin typeface="Shonar Bangla" pitchFamily="34" charset="0"/>
            <a:cs typeface="Shonar Bangl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251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ArhialkhanMJ</vt:lpstr>
      <vt:lpstr>Arial</vt:lpstr>
      <vt:lpstr>Arin ANSI</vt:lpstr>
      <vt:lpstr>Calibri</vt:lpstr>
      <vt:lpstr>Calibri Light</vt:lpstr>
      <vt:lpstr>Shonar Bangla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Sazzadul Hoq</dc:creator>
  <cp:lastModifiedBy>Mahmuda Begum</cp:lastModifiedBy>
  <cp:revision>68</cp:revision>
  <dcterms:created xsi:type="dcterms:W3CDTF">2020-11-19T00:57:40Z</dcterms:created>
  <dcterms:modified xsi:type="dcterms:W3CDTF">2022-04-03T03:51:22Z</dcterms:modified>
</cp:coreProperties>
</file>